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0"/>
  </p:normalViewPr>
  <p:slideViewPr>
    <p:cSldViewPr snapToGrid="0" snapToObjects="1">
      <p:cViewPr varScale="1">
        <p:scale>
          <a:sx n="103" d="100"/>
          <a:sy n="103" d="100"/>
        </p:scale>
        <p:origin x="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BE8A-C37D-DB4B-B18B-1AAB7E15626C}" type="datetimeFigureOut">
              <a:rPr lang="en-US" smtClean="0"/>
              <a:t>2/25/19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320CD-EC68-ED41-BCA6-4937F711A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5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BE8A-C37D-DB4B-B18B-1AAB7E15626C}" type="datetimeFigureOut">
              <a:rPr lang="en-US" smtClean="0"/>
              <a:t>2/26/19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320CD-EC68-ED41-BCA6-4937F711A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90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BE8A-C37D-DB4B-B18B-1AAB7E15626C}" type="datetimeFigureOut">
              <a:rPr lang="en-US" smtClean="0"/>
              <a:t>2/26/19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320CD-EC68-ED41-BCA6-4937F711A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93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BE8A-C37D-DB4B-B18B-1AAB7E15626C}" type="datetimeFigureOut">
              <a:rPr lang="en-US" smtClean="0"/>
              <a:t>2/26/19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320CD-EC68-ED41-BCA6-4937F711A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7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BE8A-C37D-DB4B-B18B-1AAB7E15626C}" type="datetimeFigureOut">
              <a:rPr lang="en-US" smtClean="0"/>
              <a:t>2/26/19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320CD-EC68-ED41-BCA6-4937F711A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068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BE8A-C37D-DB4B-B18B-1AAB7E15626C}" type="datetimeFigureOut">
              <a:rPr lang="en-US" smtClean="0"/>
              <a:t>2/26/19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320CD-EC68-ED41-BCA6-4937F711A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42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BE8A-C37D-DB4B-B18B-1AAB7E15626C}" type="datetimeFigureOut">
              <a:rPr lang="en-US" smtClean="0"/>
              <a:t>2/26/19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320CD-EC68-ED41-BCA6-4937F711A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271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BE8A-C37D-DB4B-B18B-1AAB7E15626C}" type="datetimeFigureOut">
              <a:rPr lang="en-US" smtClean="0"/>
              <a:t>2/26/19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320CD-EC68-ED41-BCA6-4937F711A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985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BE8A-C37D-DB4B-B18B-1AAB7E15626C}" type="datetimeFigureOut">
              <a:rPr lang="en-US" smtClean="0"/>
              <a:t>2/26/19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320CD-EC68-ED41-BCA6-4937F711A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0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BE8A-C37D-DB4B-B18B-1AAB7E15626C}" type="datetimeFigureOut">
              <a:rPr lang="en-US" smtClean="0"/>
              <a:t>2/26/19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320CD-EC68-ED41-BCA6-4937F711A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098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BE8A-C37D-DB4B-B18B-1AAB7E15626C}" type="datetimeFigureOut">
              <a:rPr lang="en-US" smtClean="0"/>
              <a:t>2/26/19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320CD-EC68-ED41-BCA6-4937F711A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011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BBE8A-C37D-DB4B-B18B-1AAB7E15626C}" type="datetimeFigureOut">
              <a:rPr lang="en-US" smtClean="0"/>
              <a:t>2/25/19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320CD-EC68-ED41-BCA6-4937F711A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978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Pediatrics </a:t>
            </a:r>
            <a:r>
              <a:rPr lang="mr-IN" dirty="0" smtClean="0"/>
              <a:t>–</a:t>
            </a:r>
            <a:r>
              <a:rPr lang="en-US" dirty="0" smtClean="0"/>
              <a:t> Developmental assessment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24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600" y="0"/>
            <a:ext cx="97007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52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Calibri Light</vt:lpstr>
      <vt:lpstr>Mangal</vt:lpstr>
      <vt:lpstr>Arial</vt:lpstr>
      <vt:lpstr>Office Theme</vt:lpstr>
      <vt:lpstr>Pediatrics – Developmental assessment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Pediatrics – Developmental assessment</dc:title>
  <dc:creator>Thomas Tay (UG)</dc:creator>
  <cp:lastModifiedBy>Thomas Tay (UG)</cp:lastModifiedBy>
  <cp:revision>1</cp:revision>
  <dcterms:created xsi:type="dcterms:W3CDTF">2019-02-25T15:59:55Z</dcterms:created>
  <dcterms:modified xsi:type="dcterms:W3CDTF">2019-02-25T16:00:51Z</dcterms:modified>
</cp:coreProperties>
</file>